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1F2"/>
    <a:srgbClr val="E9EBF5"/>
    <a:srgbClr val="03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6E81A-B151-419D-9AE3-7AB7864A0F2F}" v="41" dt="2023-02-13T21:12:23.3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Evans" userId="30082f518808c22e" providerId="LiveId" clId="{2A26E81A-B151-419D-9AE3-7AB7864A0F2F}"/>
    <pc:docChg chg="undo custSel addSld delSld modSld">
      <pc:chgData name="Jamie Evans" userId="30082f518808c22e" providerId="LiveId" clId="{2A26E81A-B151-419D-9AE3-7AB7864A0F2F}" dt="2023-02-13T21:12:27.972" v="3209" actId="47"/>
      <pc:docMkLst>
        <pc:docMk/>
      </pc:docMkLst>
      <pc:sldChg chg="addSp delSp modSp mod">
        <pc:chgData name="Jamie Evans" userId="30082f518808c22e" providerId="LiveId" clId="{2A26E81A-B151-419D-9AE3-7AB7864A0F2F}" dt="2023-02-13T21:09:04.027" v="3079" actId="1037"/>
        <pc:sldMkLst>
          <pc:docMk/>
          <pc:sldMk cId="2740859899" sldId="256"/>
        </pc:sldMkLst>
        <pc:spChg chg="add del mod">
          <ac:chgData name="Jamie Evans" userId="30082f518808c22e" providerId="LiveId" clId="{2A26E81A-B151-419D-9AE3-7AB7864A0F2F}" dt="2023-02-13T20:08:28.231" v="2749" actId="478"/>
          <ac:spMkLst>
            <pc:docMk/>
            <pc:sldMk cId="2740859899" sldId="256"/>
            <ac:spMk id="2" creationId="{8E4C1E23-7F38-2205-001E-14EEF3D4AA2E}"/>
          </ac:spMkLst>
        </pc:spChg>
        <pc:spChg chg="add mod">
          <ac:chgData name="Jamie Evans" userId="30082f518808c22e" providerId="LiveId" clId="{2A26E81A-B151-419D-9AE3-7AB7864A0F2F}" dt="2023-02-13T21:05:13.720" v="2999" actId="14100"/>
          <ac:spMkLst>
            <pc:docMk/>
            <pc:sldMk cId="2740859899" sldId="256"/>
            <ac:spMk id="3" creationId="{09900D7A-3C95-C7FA-A8B7-72F370AD426B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9" creationId="{22A8ADA4-716D-2F0F-20CE-2D3EA44F2DA5}"/>
          </ac:spMkLst>
        </pc:spChg>
        <pc:spChg chg="mod ord">
          <ac:chgData name="Jamie Evans" userId="30082f518808c22e" providerId="LiveId" clId="{2A26E81A-B151-419D-9AE3-7AB7864A0F2F}" dt="2023-02-12T22:43:04.245" v="2678" actId="20577"/>
          <ac:spMkLst>
            <pc:docMk/>
            <pc:sldMk cId="2740859899" sldId="256"/>
            <ac:spMk id="10" creationId="{3BD0B9E9-3139-12ED-77BA-A46C5EE6B4A4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4" creationId="{37B40C1B-FF2B-92AE-6A4B-4C9B2CD871A3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5" creationId="{4664E6F8-7D4D-E9F7-409F-51F6B9E1A756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6" creationId="{6F74E440-A7C5-5325-0249-F0C1C4C21851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7" creationId="{BEDFB323-36BD-0D67-02F5-25293993341D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8" creationId="{CFFC188F-0EF9-C34F-9A02-0800D77C677D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19" creationId="{70755185-AA08-5916-9AA5-5BE406F1A8D9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20" creationId="{1D03D76B-0FC0-2838-11A3-144BE4AC640E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21" creationId="{2EFB8577-039F-0038-754F-E9410DDEA2E4}"/>
          </ac:spMkLst>
        </pc:spChg>
        <pc:spChg chg="mod">
          <ac:chgData name="Jamie Evans" userId="30082f518808c22e" providerId="LiveId" clId="{2A26E81A-B151-419D-9AE3-7AB7864A0F2F}" dt="2023-02-12T18:39:05.959" v="1" actId="207"/>
          <ac:spMkLst>
            <pc:docMk/>
            <pc:sldMk cId="2740859899" sldId="256"/>
            <ac:spMk id="22" creationId="{1326F880-F8FA-D8B6-E710-72142EA0D714}"/>
          </ac:spMkLst>
        </pc:spChg>
        <pc:spChg chg="del">
          <ac:chgData name="Jamie Evans" userId="30082f518808c22e" providerId="LiveId" clId="{2A26E81A-B151-419D-9AE3-7AB7864A0F2F}" dt="2023-02-12T19:27:08.700" v="2" actId="478"/>
          <ac:spMkLst>
            <pc:docMk/>
            <pc:sldMk cId="2740859899" sldId="256"/>
            <ac:spMk id="23" creationId="{3B148BF9-A83E-6D37-4BDE-2F3F1F54EF02}"/>
          </ac:spMkLst>
        </pc:spChg>
        <pc:spChg chg="del mod">
          <ac:chgData name="Jamie Evans" userId="30082f518808c22e" providerId="LiveId" clId="{2A26E81A-B151-419D-9AE3-7AB7864A0F2F}" dt="2023-02-12T19:28:27.212" v="63"/>
          <ac:spMkLst>
            <pc:docMk/>
            <pc:sldMk cId="2740859899" sldId="256"/>
            <ac:spMk id="24" creationId="{75D7EC33-3840-9C63-23CA-9374E2DF8F7D}"/>
          </ac:spMkLst>
        </pc:spChg>
        <pc:spChg chg="del mod">
          <ac:chgData name="Jamie Evans" userId="30082f518808c22e" providerId="LiveId" clId="{2A26E81A-B151-419D-9AE3-7AB7864A0F2F}" dt="2023-02-12T19:27:51.931" v="50" actId="478"/>
          <ac:spMkLst>
            <pc:docMk/>
            <pc:sldMk cId="2740859899" sldId="256"/>
            <ac:spMk id="25" creationId="{262BDCA9-5D43-5840-A1B5-9868167502E8}"/>
          </ac:spMkLst>
        </pc:spChg>
        <pc:spChg chg="mod">
          <ac:chgData name="Jamie Evans" userId="30082f518808c22e" providerId="LiveId" clId="{2A26E81A-B151-419D-9AE3-7AB7864A0F2F}" dt="2023-02-12T18:39:05.959" v="1" actId="207"/>
          <ac:spMkLst>
            <pc:docMk/>
            <pc:sldMk cId="2740859899" sldId="256"/>
            <ac:spMk id="27" creationId="{495DE8F4-BA89-A8C7-D2B3-C743CF39F2E8}"/>
          </ac:spMkLst>
        </pc:spChg>
        <pc:spChg chg="add mod">
          <ac:chgData name="Jamie Evans" userId="30082f518808c22e" providerId="LiveId" clId="{2A26E81A-B151-419D-9AE3-7AB7864A0F2F}" dt="2023-02-12T19:31:51.906" v="156" actId="21"/>
          <ac:spMkLst>
            <pc:docMk/>
            <pc:sldMk cId="2740859899" sldId="256"/>
            <ac:spMk id="28" creationId="{FBF7E9A4-8891-ECF0-4A46-3FCE480231A8}"/>
          </ac:spMkLst>
        </pc:spChg>
        <pc:spChg chg="add mod">
          <ac:chgData name="Jamie Evans" userId="30082f518808c22e" providerId="LiveId" clId="{2A26E81A-B151-419D-9AE3-7AB7864A0F2F}" dt="2023-02-13T21:09:04.027" v="3079" actId="1037"/>
          <ac:spMkLst>
            <pc:docMk/>
            <pc:sldMk cId="2740859899" sldId="256"/>
            <ac:spMk id="30" creationId="{D449A481-502B-BB2A-731F-DBDE40D87145}"/>
          </ac:spMkLst>
        </pc:spChg>
        <pc:spChg chg="add del mod">
          <ac:chgData name="Jamie Evans" userId="30082f518808c22e" providerId="LiveId" clId="{2A26E81A-B151-419D-9AE3-7AB7864A0F2F}" dt="2023-02-12T21:36:53.423" v="995"/>
          <ac:spMkLst>
            <pc:docMk/>
            <pc:sldMk cId="2740859899" sldId="256"/>
            <ac:spMk id="35" creationId="{692CA159-A8FB-79B3-6B65-AB62BF451ED5}"/>
          </ac:spMkLst>
        </pc:spChg>
        <pc:spChg chg="add mod">
          <ac:chgData name="Jamie Evans" userId="30082f518808c22e" providerId="LiveId" clId="{2A26E81A-B151-419D-9AE3-7AB7864A0F2F}" dt="2023-02-13T21:05:19.507" v="3010" actId="1036"/>
          <ac:spMkLst>
            <pc:docMk/>
            <pc:sldMk cId="2740859899" sldId="256"/>
            <ac:spMk id="36" creationId="{5C9A50ED-51C0-0FB6-415F-5B5A5FF2CA1C}"/>
          </ac:spMkLst>
        </pc:spChg>
        <pc:spChg chg="add del">
          <ac:chgData name="Jamie Evans" userId="30082f518808c22e" providerId="LiveId" clId="{2A26E81A-B151-419D-9AE3-7AB7864A0F2F}" dt="2023-02-12T21:38:06.633" v="1004" actId="478"/>
          <ac:spMkLst>
            <pc:docMk/>
            <pc:sldMk cId="2740859899" sldId="256"/>
            <ac:spMk id="37" creationId="{2965BD01-2468-AF8D-9897-9F3B72FA362F}"/>
          </ac:spMkLst>
        </pc:spChg>
        <pc:spChg chg="add del mod">
          <ac:chgData name="Jamie Evans" userId="30082f518808c22e" providerId="LiveId" clId="{2A26E81A-B151-419D-9AE3-7AB7864A0F2F}" dt="2023-02-13T20:26:25.940" v="2802" actId="478"/>
          <ac:spMkLst>
            <pc:docMk/>
            <pc:sldMk cId="2740859899" sldId="256"/>
            <ac:spMk id="42" creationId="{E638E908-7466-90FA-7219-95122B942E23}"/>
          </ac:spMkLst>
        </pc:spChg>
        <pc:spChg chg="add mod">
          <ac:chgData name="Jamie Evans" userId="30082f518808c22e" providerId="LiveId" clId="{2A26E81A-B151-419D-9AE3-7AB7864A0F2F}" dt="2023-02-13T21:06:09.227" v="3060" actId="20577"/>
          <ac:spMkLst>
            <pc:docMk/>
            <pc:sldMk cId="2740859899" sldId="256"/>
            <ac:spMk id="43" creationId="{C1BD9190-8536-410A-1156-10C7312A1931}"/>
          </ac:spMkLst>
        </pc:spChg>
        <pc:spChg chg="add del mod">
          <ac:chgData name="Jamie Evans" userId="30082f518808c22e" providerId="LiveId" clId="{2A26E81A-B151-419D-9AE3-7AB7864A0F2F}" dt="2023-02-13T20:26:25.940" v="2802" actId="478"/>
          <ac:spMkLst>
            <pc:docMk/>
            <pc:sldMk cId="2740859899" sldId="256"/>
            <ac:spMk id="44" creationId="{09F9DE01-26CC-E599-61CC-DCB63EEBFF07}"/>
          </ac:spMkLst>
        </pc:spChg>
        <pc:spChg chg="add del mod">
          <ac:chgData name="Jamie Evans" userId="30082f518808c22e" providerId="LiveId" clId="{2A26E81A-B151-419D-9AE3-7AB7864A0F2F}" dt="2023-02-13T20:26:25.940" v="2802" actId="478"/>
          <ac:spMkLst>
            <pc:docMk/>
            <pc:sldMk cId="2740859899" sldId="256"/>
            <ac:spMk id="47" creationId="{3A182E15-B838-A1FF-4285-DE7DDB1E819B}"/>
          </ac:spMkLst>
        </pc:spChg>
        <pc:graphicFrameChg chg="add mod modGraphic">
          <ac:chgData name="Jamie Evans" userId="30082f518808c22e" providerId="LiveId" clId="{2A26E81A-B151-419D-9AE3-7AB7864A0F2F}" dt="2023-02-13T21:08:56.457" v="3072" actId="20577"/>
          <ac:graphicFrameMkLst>
            <pc:docMk/>
            <pc:sldMk cId="2740859899" sldId="256"/>
            <ac:graphicFrameMk id="29" creationId="{DDFF07D3-8A2A-D5F0-4565-9235CFE36F6D}"/>
          </ac:graphicFrameMkLst>
        </pc:graphicFrameChg>
        <pc:picChg chg="add del mod modCrop">
          <ac:chgData name="Jamie Evans" userId="30082f518808c22e" providerId="LiveId" clId="{2A26E81A-B151-419D-9AE3-7AB7864A0F2F}" dt="2023-02-12T21:16:16.931" v="744" actId="478"/>
          <ac:picMkLst>
            <pc:docMk/>
            <pc:sldMk cId="2740859899" sldId="256"/>
            <ac:picMk id="32" creationId="{47AD3F4F-0DB0-68B3-FE6A-EBF2B3EF3147}"/>
          </ac:picMkLst>
        </pc:picChg>
        <pc:picChg chg="add del mod modCrop">
          <ac:chgData name="Jamie Evans" userId="30082f518808c22e" providerId="LiveId" clId="{2A26E81A-B151-419D-9AE3-7AB7864A0F2F}" dt="2023-02-13T20:25:48.959" v="2801" actId="478"/>
          <ac:picMkLst>
            <pc:docMk/>
            <pc:sldMk cId="2740859899" sldId="256"/>
            <ac:picMk id="34" creationId="{FBB24866-188A-921C-47C3-CC11A61E4942}"/>
          </ac:picMkLst>
        </pc:picChg>
        <pc:cxnChg chg="mod">
          <ac:chgData name="Jamie Evans" userId="30082f518808c22e" providerId="LiveId" clId="{2A26E81A-B151-419D-9AE3-7AB7864A0F2F}" dt="2023-02-12T19:57:36.626" v="224" actId="1035"/>
          <ac:cxnSpMkLst>
            <pc:docMk/>
            <pc:sldMk cId="2740859899" sldId="256"/>
            <ac:cxnSpMk id="12" creationId="{28BA8FAD-85B3-948E-FE41-D9DA57C71F8B}"/>
          </ac:cxnSpMkLst>
        </pc:cxnChg>
        <pc:cxnChg chg="add del mod">
          <ac:chgData name="Jamie Evans" userId="30082f518808c22e" providerId="LiveId" clId="{2A26E81A-B151-419D-9AE3-7AB7864A0F2F}" dt="2023-02-13T20:26:25.940" v="2802" actId="478"/>
          <ac:cxnSpMkLst>
            <pc:docMk/>
            <pc:sldMk cId="2740859899" sldId="256"/>
            <ac:cxnSpMk id="39" creationId="{67E44631-2CAB-C8CD-72E1-4116F7872946}"/>
          </ac:cxnSpMkLst>
        </pc:cxnChg>
        <pc:cxnChg chg="add del mod">
          <ac:chgData name="Jamie Evans" userId="30082f518808c22e" providerId="LiveId" clId="{2A26E81A-B151-419D-9AE3-7AB7864A0F2F}" dt="2023-02-13T20:26:25.940" v="2802" actId="478"/>
          <ac:cxnSpMkLst>
            <pc:docMk/>
            <pc:sldMk cId="2740859899" sldId="256"/>
            <ac:cxnSpMk id="40" creationId="{9C62FEF9-C089-FE9B-1207-A5C68F55D503}"/>
          </ac:cxnSpMkLst>
        </pc:cxnChg>
        <pc:cxnChg chg="add del mod">
          <ac:chgData name="Jamie Evans" userId="30082f518808c22e" providerId="LiveId" clId="{2A26E81A-B151-419D-9AE3-7AB7864A0F2F}" dt="2023-02-13T20:26:25.940" v="2802" actId="478"/>
          <ac:cxnSpMkLst>
            <pc:docMk/>
            <pc:sldMk cId="2740859899" sldId="256"/>
            <ac:cxnSpMk id="45" creationId="{A678AB5D-154F-FAF3-A114-7CF390C216CB}"/>
          </ac:cxnSpMkLst>
        </pc:cxnChg>
        <pc:cxnChg chg="add del mod">
          <ac:chgData name="Jamie Evans" userId="30082f518808c22e" providerId="LiveId" clId="{2A26E81A-B151-419D-9AE3-7AB7864A0F2F}" dt="2023-02-13T20:26:25.940" v="2802" actId="478"/>
          <ac:cxnSpMkLst>
            <pc:docMk/>
            <pc:sldMk cId="2740859899" sldId="256"/>
            <ac:cxnSpMk id="46" creationId="{41C7D6C3-056C-3F9A-9802-024D767F5541}"/>
          </ac:cxnSpMkLst>
        </pc:cxnChg>
      </pc:sldChg>
      <pc:sldChg chg="addSp delSp modSp new mod">
        <pc:chgData name="Jamie Evans" userId="30082f518808c22e" providerId="LiveId" clId="{2A26E81A-B151-419D-9AE3-7AB7864A0F2F}" dt="2023-02-13T21:12:13.597" v="3207" actId="1036"/>
        <pc:sldMkLst>
          <pc:docMk/>
          <pc:sldMk cId="957590858" sldId="257"/>
        </pc:sldMkLst>
        <pc:spChg chg="add mod">
          <ac:chgData name="Jamie Evans" userId="30082f518808c22e" providerId="LiveId" clId="{2A26E81A-B151-419D-9AE3-7AB7864A0F2F}" dt="2023-02-13T21:11:49.597" v="3149" actId="20577"/>
          <ac:spMkLst>
            <pc:docMk/>
            <pc:sldMk cId="957590858" sldId="257"/>
            <ac:spMk id="2" creationId="{2733B4E1-8F99-0F6C-E637-FEA8A09312F5}"/>
          </ac:spMkLst>
        </pc:spChg>
        <pc:spChg chg="del">
          <ac:chgData name="Jamie Evans" userId="30082f518808c22e" providerId="LiveId" clId="{2A26E81A-B151-419D-9AE3-7AB7864A0F2F}" dt="2023-02-12T22:05:30.019" v="1346" actId="478"/>
          <ac:spMkLst>
            <pc:docMk/>
            <pc:sldMk cId="957590858" sldId="257"/>
            <ac:spMk id="2" creationId="{97A0C583-76CE-49B1-A286-C15A5B5E5B39}"/>
          </ac:spMkLst>
        </pc:spChg>
        <pc:spChg chg="add mod">
          <ac:chgData name="Jamie Evans" userId="30082f518808c22e" providerId="LiveId" clId="{2A26E81A-B151-419D-9AE3-7AB7864A0F2F}" dt="2023-02-13T21:09:44.594" v="3082" actId="1076"/>
          <ac:spMkLst>
            <pc:docMk/>
            <pc:sldMk cId="957590858" sldId="257"/>
            <ac:spMk id="3" creationId="{66F73F10-6C4B-597D-6CFE-70656D583ABF}"/>
          </ac:spMkLst>
        </pc:spChg>
        <pc:spChg chg="add mod">
          <ac:chgData name="Jamie Evans" userId="30082f518808c22e" providerId="LiveId" clId="{2A26E81A-B151-419D-9AE3-7AB7864A0F2F}" dt="2023-02-12T22:05:23.877" v="1345"/>
          <ac:spMkLst>
            <pc:docMk/>
            <pc:sldMk cId="957590858" sldId="257"/>
            <ac:spMk id="8" creationId="{7AE5AA48-1CAD-E977-C011-DF074E888512}"/>
          </ac:spMkLst>
        </pc:spChg>
        <pc:spChg chg="add mod">
          <ac:chgData name="Jamie Evans" userId="30082f518808c22e" providerId="LiveId" clId="{2A26E81A-B151-419D-9AE3-7AB7864A0F2F}" dt="2023-02-12T22:05:23.877" v="1345"/>
          <ac:spMkLst>
            <pc:docMk/>
            <pc:sldMk cId="957590858" sldId="257"/>
            <ac:spMk id="9" creationId="{9AEFFCCA-D8C7-987B-BE79-9E1E70171AF1}"/>
          </ac:spMkLst>
        </pc:spChg>
        <pc:spChg chg="add mod">
          <ac:chgData name="Jamie Evans" userId="30082f518808c22e" providerId="LiveId" clId="{2A26E81A-B151-419D-9AE3-7AB7864A0F2F}" dt="2023-02-13T21:10:37.537" v="3083"/>
          <ac:spMkLst>
            <pc:docMk/>
            <pc:sldMk cId="957590858" sldId="257"/>
            <ac:spMk id="10" creationId="{53BD84A0-570A-F4DB-16BE-01733C1252D4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1" creationId="{11A1C1C6-45A4-EC56-096B-6E43FF7EF3C3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2" creationId="{5489E8C6-E84E-83DB-2DE3-4F07660CCE66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3" creationId="{42DCD733-3AF1-956F-FCB9-9524397D6D22}"/>
          </ac:spMkLst>
        </pc:spChg>
        <pc:spChg chg="add mod">
          <ac:chgData name="Jamie Evans" userId="30082f518808c22e" providerId="LiveId" clId="{2A26E81A-B151-419D-9AE3-7AB7864A0F2F}" dt="2023-02-13T21:11:57.367" v="3150" actId="14100"/>
          <ac:spMkLst>
            <pc:docMk/>
            <pc:sldMk cId="957590858" sldId="257"/>
            <ac:spMk id="14" creationId="{356D0501-C91D-3DE7-079B-4969E74E9935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6" creationId="{6289A308-594B-52B6-C582-69FBADF483B5}"/>
          </ac:spMkLst>
        </pc:spChg>
        <pc:spChg chg="add del mod">
          <ac:chgData name="Jamie Evans" userId="30082f518808c22e" providerId="LiveId" clId="{2A26E81A-B151-419D-9AE3-7AB7864A0F2F}" dt="2023-02-13T21:11:38.477" v="3145" actId="478"/>
          <ac:spMkLst>
            <pc:docMk/>
            <pc:sldMk cId="957590858" sldId="257"/>
            <ac:spMk id="17" creationId="{3B2E170C-F111-3C01-FF43-542C46C39714}"/>
          </ac:spMkLst>
        </pc:spChg>
        <pc:spChg chg="add del mod">
          <ac:chgData name="Jamie Evans" userId="30082f518808c22e" providerId="LiveId" clId="{2A26E81A-B151-419D-9AE3-7AB7864A0F2F}" dt="2023-02-12T22:20:52.440" v="1918"/>
          <ac:spMkLst>
            <pc:docMk/>
            <pc:sldMk cId="957590858" sldId="257"/>
            <ac:spMk id="17" creationId="{F396CE90-E14B-118A-CE9E-5C7B333B7EBC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8" creationId="{C5C53D87-DDCD-0286-6CAE-58FEDCC920B7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19" creationId="{9689B55F-8B1A-1EDC-FD1A-3A76BC3E6F41}"/>
          </ac:spMkLst>
        </pc:spChg>
        <pc:spChg chg="add del mod">
          <ac:chgData name="Jamie Evans" userId="30082f518808c22e" providerId="LiveId" clId="{2A26E81A-B151-419D-9AE3-7AB7864A0F2F}" dt="2023-02-13T21:11:38.477" v="3145" actId="478"/>
          <ac:spMkLst>
            <pc:docMk/>
            <pc:sldMk cId="957590858" sldId="257"/>
            <ac:spMk id="20" creationId="{F215B6E2-02AB-77FE-F5E5-BFF52CF86922}"/>
          </ac:spMkLst>
        </pc:spChg>
        <pc:spChg chg="add del mod">
          <ac:chgData name="Jamie Evans" userId="30082f518808c22e" providerId="LiveId" clId="{2A26E81A-B151-419D-9AE3-7AB7864A0F2F}" dt="2023-02-13T21:09:33.467" v="3080" actId="478"/>
          <ac:spMkLst>
            <pc:docMk/>
            <pc:sldMk cId="957590858" sldId="257"/>
            <ac:spMk id="22" creationId="{714E5B0C-D738-6A65-2E1A-0550DE1B3AC6}"/>
          </ac:spMkLst>
        </pc:spChg>
        <pc:spChg chg="add del mod">
          <ac:chgData name="Jamie Evans" userId="30082f518808c22e" providerId="LiveId" clId="{2A26E81A-B151-419D-9AE3-7AB7864A0F2F}" dt="2023-02-13T21:11:38.477" v="3145" actId="478"/>
          <ac:spMkLst>
            <pc:docMk/>
            <pc:sldMk cId="957590858" sldId="257"/>
            <ac:spMk id="23" creationId="{D300C832-BB62-56AF-68CC-5824308A3BE6}"/>
          </ac:spMkLst>
        </pc:spChg>
        <pc:spChg chg="add mod">
          <ac:chgData name="Jamie Evans" userId="30082f518808c22e" providerId="LiveId" clId="{2A26E81A-B151-419D-9AE3-7AB7864A0F2F}" dt="2023-02-13T21:12:13.597" v="3207" actId="1036"/>
          <ac:spMkLst>
            <pc:docMk/>
            <pc:sldMk cId="957590858" sldId="257"/>
            <ac:spMk id="24" creationId="{6B84639E-6A34-5B02-B6CE-58435D29F2CE}"/>
          </ac:spMkLst>
        </pc:spChg>
        <pc:spChg chg="add mod">
          <ac:chgData name="Jamie Evans" userId="30082f518808c22e" providerId="LiveId" clId="{2A26E81A-B151-419D-9AE3-7AB7864A0F2F}" dt="2023-02-13T21:12:13.597" v="3207" actId="1036"/>
          <ac:spMkLst>
            <pc:docMk/>
            <pc:sldMk cId="957590858" sldId="257"/>
            <ac:spMk id="26" creationId="{AD517F9C-C425-9303-62B1-C93766CB2E63}"/>
          </ac:spMkLst>
        </pc:spChg>
        <pc:spChg chg="add mod">
          <ac:chgData name="Jamie Evans" userId="30082f518808c22e" providerId="LiveId" clId="{2A26E81A-B151-419D-9AE3-7AB7864A0F2F}" dt="2023-02-13T21:12:13.597" v="3207" actId="1036"/>
          <ac:spMkLst>
            <pc:docMk/>
            <pc:sldMk cId="957590858" sldId="257"/>
            <ac:spMk id="27" creationId="{634DCF80-F41E-EBE0-A82F-D0B0BA306D3A}"/>
          </ac:spMkLst>
        </pc:spChg>
        <pc:picChg chg="add del mod modCrop">
          <ac:chgData name="Jamie Evans" userId="30082f518808c22e" providerId="LiveId" clId="{2A26E81A-B151-419D-9AE3-7AB7864A0F2F}" dt="2023-02-13T21:09:33.467" v="3080" actId="478"/>
          <ac:picMkLst>
            <pc:docMk/>
            <pc:sldMk cId="957590858" sldId="257"/>
            <ac:picMk id="4" creationId="{5602E322-2064-AAC4-9AFB-EC07BF832D68}"/>
          </ac:picMkLst>
        </pc:picChg>
        <pc:picChg chg="add mod">
          <ac:chgData name="Jamie Evans" userId="30082f518808c22e" providerId="LiveId" clId="{2A26E81A-B151-419D-9AE3-7AB7864A0F2F}" dt="2023-02-12T22:05:23.877" v="1345"/>
          <ac:picMkLst>
            <pc:docMk/>
            <pc:sldMk cId="957590858" sldId="257"/>
            <ac:picMk id="5" creationId="{30EBC71D-1354-1A08-5E74-96A6B2E7F76E}"/>
          </ac:picMkLst>
        </pc:picChg>
        <pc:picChg chg="add del mod modCrop">
          <ac:chgData name="Jamie Evans" userId="30082f518808c22e" providerId="LiveId" clId="{2A26E81A-B151-419D-9AE3-7AB7864A0F2F}" dt="2023-02-13T21:09:33.467" v="3080" actId="478"/>
          <ac:picMkLst>
            <pc:docMk/>
            <pc:sldMk cId="957590858" sldId="257"/>
            <ac:picMk id="15" creationId="{246BC7A6-8750-C3AA-E79D-9DF8A33EE116}"/>
          </ac:picMkLst>
        </pc:picChg>
        <pc:cxnChg chg="add mod">
          <ac:chgData name="Jamie Evans" userId="30082f518808c22e" providerId="LiveId" clId="{2A26E81A-B151-419D-9AE3-7AB7864A0F2F}" dt="2023-02-12T22:05:23.877" v="1345"/>
          <ac:cxnSpMkLst>
            <pc:docMk/>
            <pc:sldMk cId="957590858" sldId="257"/>
            <ac:cxnSpMk id="6" creationId="{03BBD5AD-A5C3-0ADB-F68A-D961BBC79D06}"/>
          </ac:cxnSpMkLst>
        </pc:cxnChg>
        <pc:cxnChg chg="add mod">
          <ac:chgData name="Jamie Evans" userId="30082f518808c22e" providerId="LiveId" clId="{2A26E81A-B151-419D-9AE3-7AB7864A0F2F}" dt="2023-02-12T22:05:23.877" v="1345"/>
          <ac:cxnSpMkLst>
            <pc:docMk/>
            <pc:sldMk cId="957590858" sldId="257"/>
            <ac:cxnSpMk id="7" creationId="{40F34FF9-F602-446D-4D58-75078BF9EEA2}"/>
          </ac:cxnSpMkLst>
        </pc:cxnChg>
        <pc:cxnChg chg="add del mod">
          <ac:chgData name="Jamie Evans" userId="30082f518808c22e" providerId="LiveId" clId="{2A26E81A-B151-419D-9AE3-7AB7864A0F2F}" dt="2023-02-12T22:21:32.816" v="1926" actId="478"/>
          <ac:cxnSpMkLst>
            <pc:docMk/>
            <pc:sldMk cId="957590858" sldId="257"/>
            <ac:cxnSpMk id="20" creationId="{92E015CE-831D-CEBE-2813-3E41C5EB5F53}"/>
          </ac:cxnSpMkLst>
        </pc:cxnChg>
        <pc:cxnChg chg="add del mod">
          <ac:chgData name="Jamie Evans" userId="30082f518808c22e" providerId="LiveId" clId="{2A26E81A-B151-419D-9AE3-7AB7864A0F2F}" dt="2023-02-13T21:09:33.467" v="3080" actId="478"/>
          <ac:cxnSpMkLst>
            <pc:docMk/>
            <pc:sldMk cId="957590858" sldId="257"/>
            <ac:cxnSpMk id="21" creationId="{CBBFE8DA-51AD-1F74-FD10-2BF1B6CEAEC4}"/>
          </ac:cxnSpMkLst>
        </pc:cxnChg>
        <pc:cxnChg chg="add del mod">
          <ac:chgData name="Jamie Evans" userId="30082f518808c22e" providerId="LiveId" clId="{2A26E81A-B151-419D-9AE3-7AB7864A0F2F}" dt="2023-02-13T21:09:33.467" v="3080" actId="478"/>
          <ac:cxnSpMkLst>
            <pc:docMk/>
            <pc:sldMk cId="957590858" sldId="257"/>
            <ac:cxnSpMk id="25" creationId="{9F75FC7E-3B80-A968-2284-77165D933E2F}"/>
          </ac:cxnSpMkLst>
        </pc:cxnChg>
        <pc:cxnChg chg="add del mod">
          <ac:chgData name="Jamie Evans" userId="30082f518808c22e" providerId="LiveId" clId="{2A26E81A-B151-419D-9AE3-7AB7864A0F2F}" dt="2023-02-13T21:09:33.467" v="3080" actId="478"/>
          <ac:cxnSpMkLst>
            <pc:docMk/>
            <pc:sldMk cId="957590858" sldId="257"/>
            <ac:cxnSpMk id="29" creationId="{2395EED8-364F-32EA-0B31-A25B82729F09}"/>
          </ac:cxnSpMkLst>
        </pc:cxnChg>
      </pc:sldChg>
      <pc:sldChg chg="addSp delSp modSp add del mod">
        <pc:chgData name="Jamie Evans" userId="30082f518808c22e" providerId="LiveId" clId="{2A26E81A-B151-419D-9AE3-7AB7864A0F2F}" dt="2023-02-13T21:12:27.972" v="3209" actId="47"/>
        <pc:sldMkLst>
          <pc:docMk/>
          <pc:sldMk cId="1685659830" sldId="258"/>
        </pc:sldMkLst>
        <pc:spChg chg="del mod">
          <ac:chgData name="Jamie Evans" userId="30082f518808c22e" providerId="LiveId" clId="{2A26E81A-B151-419D-9AE3-7AB7864A0F2F}" dt="2023-02-12T22:29:57.752" v="2347" actId="478"/>
          <ac:spMkLst>
            <pc:docMk/>
            <pc:sldMk cId="1685659830" sldId="258"/>
            <ac:spMk id="11" creationId="{11A1C1C6-45A4-EC56-096B-6E43FF7EF3C3}"/>
          </ac:spMkLst>
        </pc:spChg>
        <pc:spChg chg="del mod">
          <ac:chgData name="Jamie Evans" userId="30082f518808c22e" providerId="LiveId" clId="{2A26E81A-B151-419D-9AE3-7AB7864A0F2F}" dt="2023-02-12T22:29:57.752" v="2347" actId="478"/>
          <ac:spMkLst>
            <pc:docMk/>
            <pc:sldMk cId="1685659830" sldId="258"/>
            <ac:spMk id="12" creationId="{5489E8C6-E84E-83DB-2DE3-4F07660CCE66}"/>
          </ac:spMkLst>
        </pc:spChg>
        <pc:spChg chg="del mod">
          <ac:chgData name="Jamie Evans" userId="30082f518808c22e" providerId="LiveId" clId="{2A26E81A-B151-419D-9AE3-7AB7864A0F2F}" dt="2023-02-12T22:29:57.752" v="2347" actId="478"/>
          <ac:spMkLst>
            <pc:docMk/>
            <pc:sldMk cId="1685659830" sldId="258"/>
            <ac:spMk id="13" creationId="{42DCD733-3AF1-956F-FCB9-9524397D6D22}"/>
          </ac:spMkLst>
        </pc:spChg>
        <pc:spChg chg="mod">
          <ac:chgData name="Jamie Evans" userId="30082f518808c22e" providerId="LiveId" clId="{2A26E81A-B151-419D-9AE3-7AB7864A0F2F}" dt="2023-02-12T22:34:51.131" v="2662" actId="20577"/>
          <ac:spMkLst>
            <pc:docMk/>
            <pc:sldMk cId="1685659830" sldId="258"/>
            <ac:spMk id="16" creationId="{6289A308-594B-52B6-C582-69FBADF483B5}"/>
          </ac:spMkLst>
        </pc:spChg>
        <pc:spChg chg="mod">
          <ac:chgData name="Jamie Evans" userId="30082f518808c22e" providerId="LiveId" clId="{2A26E81A-B151-419D-9AE3-7AB7864A0F2F}" dt="2023-02-12T22:32:58.749" v="2458" actId="1076"/>
          <ac:spMkLst>
            <pc:docMk/>
            <pc:sldMk cId="1685659830" sldId="258"/>
            <ac:spMk id="18" creationId="{C5C53D87-DDCD-0286-6CAE-58FEDCC920B7}"/>
          </ac:spMkLst>
        </pc:spChg>
        <pc:spChg chg="mod">
          <ac:chgData name="Jamie Evans" userId="30082f518808c22e" providerId="LiveId" clId="{2A26E81A-B151-419D-9AE3-7AB7864A0F2F}" dt="2023-02-12T22:32:29.675" v="2456" actId="1076"/>
          <ac:spMkLst>
            <pc:docMk/>
            <pc:sldMk cId="1685659830" sldId="258"/>
            <ac:spMk id="19" creationId="{9689B55F-8B1A-1EDC-FD1A-3A76BC3E6F41}"/>
          </ac:spMkLst>
        </pc:spChg>
        <pc:spChg chg="del">
          <ac:chgData name="Jamie Evans" userId="30082f518808c22e" providerId="LiveId" clId="{2A26E81A-B151-419D-9AE3-7AB7864A0F2F}" dt="2023-02-12T22:31:54.465" v="2395" actId="478"/>
          <ac:spMkLst>
            <pc:docMk/>
            <pc:sldMk cId="1685659830" sldId="258"/>
            <ac:spMk id="22" creationId="{714E5B0C-D738-6A65-2E1A-0550DE1B3AC6}"/>
          </ac:spMkLst>
        </pc:spChg>
        <pc:picChg chg="del mod">
          <ac:chgData name="Jamie Evans" userId="30082f518808c22e" providerId="LiveId" clId="{2A26E81A-B151-419D-9AE3-7AB7864A0F2F}" dt="2023-02-12T22:29:57.752" v="2347" actId="478"/>
          <ac:picMkLst>
            <pc:docMk/>
            <pc:sldMk cId="1685659830" sldId="258"/>
            <ac:picMk id="4" creationId="{5602E322-2064-AAC4-9AFB-EC07BF832D68}"/>
          </ac:picMkLst>
        </pc:picChg>
        <pc:picChg chg="add mod ord modCrop">
          <ac:chgData name="Jamie Evans" userId="30082f518808c22e" providerId="LiveId" clId="{2A26E81A-B151-419D-9AE3-7AB7864A0F2F}" dt="2023-02-12T22:32:15.845" v="2453" actId="14100"/>
          <ac:picMkLst>
            <pc:docMk/>
            <pc:sldMk cId="1685659830" sldId="258"/>
            <ac:picMk id="14" creationId="{26503750-425A-4641-B725-FF3A12AB182A}"/>
          </ac:picMkLst>
        </pc:picChg>
        <pc:picChg chg="del">
          <ac:chgData name="Jamie Evans" userId="30082f518808c22e" providerId="LiveId" clId="{2A26E81A-B151-419D-9AE3-7AB7864A0F2F}" dt="2023-02-12T22:30:47.623" v="2354" actId="478"/>
          <ac:picMkLst>
            <pc:docMk/>
            <pc:sldMk cId="1685659830" sldId="258"/>
            <ac:picMk id="15" creationId="{246BC7A6-8750-C3AA-E79D-9DF8A33EE116}"/>
          </ac:picMkLst>
        </pc:picChg>
        <pc:cxnChg chg="mod">
          <ac:chgData name="Jamie Evans" userId="30082f518808c22e" providerId="LiveId" clId="{2A26E81A-B151-419D-9AE3-7AB7864A0F2F}" dt="2023-02-12T22:29:52.781" v="2346" actId="14100"/>
          <ac:cxnSpMkLst>
            <pc:docMk/>
            <pc:sldMk cId="1685659830" sldId="258"/>
            <ac:cxnSpMk id="7" creationId="{40F34FF9-F602-446D-4D58-75078BF9EEA2}"/>
          </ac:cxnSpMkLst>
        </pc:cxnChg>
        <pc:cxnChg chg="del">
          <ac:chgData name="Jamie Evans" userId="30082f518808c22e" providerId="LiveId" clId="{2A26E81A-B151-419D-9AE3-7AB7864A0F2F}" dt="2023-02-12T22:31:54.465" v="2395" actId="478"/>
          <ac:cxnSpMkLst>
            <pc:docMk/>
            <pc:sldMk cId="1685659830" sldId="258"/>
            <ac:cxnSpMk id="21" creationId="{CBBFE8DA-51AD-1F74-FD10-2BF1B6CEAEC4}"/>
          </ac:cxnSpMkLst>
        </pc:cxnChg>
        <pc:cxnChg chg="del">
          <ac:chgData name="Jamie Evans" userId="30082f518808c22e" providerId="LiveId" clId="{2A26E81A-B151-419D-9AE3-7AB7864A0F2F}" dt="2023-02-12T22:31:54.465" v="2395" actId="478"/>
          <ac:cxnSpMkLst>
            <pc:docMk/>
            <pc:sldMk cId="1685659830" sldId="258"/>
            <ac:cxnSpMk id="25" creationId="{9F75FC7E-3B80-A968-2284-77165D933E2F}"/>
          </ac:cxnSpMkLst>
        </pc:cxnChg>
        <pc:cxnChg chg="del">
          <ac:chgData name="Jamie Evans" userId="30082f518808c22e" providerId="LiveId" clId="{2A26E81A-B151-419D-9AE3-7AB7864A0F2F}" dt="2023-02-12T22:31:54.465" v="2395" actId="478"/>
          <ac:cxnSpMkLst>
            <pc:docMk/>
            <pc:sldMk cId="1685659830" sldId="258"/>
            <ac:cxnSpMk id="29" creationId="{2395EED8-364F-32EA-0B31-A25B82729F09}"/>
          </ac:cxnSpMkLst>
        </pc:cxnChg>
      </pc:sldChg>
      <pc:sldChg chg="add">
        <pc:chgData name="Jamie Evans" userId="30082f518808c22e" providerId="LiveId" clId="{2A26E81A-B151-419D-9AE3-7AB7864A0F2F}" dt="2023-02-13T21:12:23.307" v="3208"/>
        <pc:sldMkLst>
          <pc:docMk/>
          <pc:sldMk cId="3862001610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32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4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97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97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22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916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49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06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2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24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03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E1936-92B0-453E-8FD5-D5C11F549B07}" type="datetimeFigureOut">
              <a:rPr lang="en-GB" smtClean="0"/>
              <a:t>12/02/2023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C430C-CF16-4731-BAFE-9E1C102E5D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18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ilderness Expertise">
            <a:extLst>
              <a:ext uri="{FF2B5EF4-FFF2-40B4-BE49-F238E27FC236}">
                <a16:creationId xmlns:a16="http://schemas.microsoft.com/office/drawing/2014/main" id="{8976C5E1-450B-476E-BEE7-1E491B9F2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890" y="390483"/>
            <a:ext cx="1297867" cy="6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BA8FAD-85B3-948E-FE41-D9DA57C71F8B}"/>
              </a:ext>
            </a:extLst>
          </p:cNvPr>
          <p:cNvCxnSpPr/>
          <p:nvPr/>
        </p:nvCxnSpPr>
        <p:spPr>
          <a:xfrm>
            <a:off x="107575" y="259977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041889-75F8-2C8F-EEAE-3DEEDCFF20ED}"/>
              </a:ext>
            </a:extLst>
          </p:cNvPr>
          <p:cNvCxnSpPr/>
          <p:nvPr/>
        </p:nvCxnSpPr>
        <p:spPr>
          <a:xfrm>
            <a:off x="107575" y="1084503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326F880-F8FA-D8B6-E710-72142EA0D714}"/>
              </a:ext>
            </a:extLst>
          </p:cNvPr>
          <p:cNvSpPr/>
          <p:nvPr/>
        </p:nvSpPr>
        <p:spPr>
          <a:xfrm>
            <a:off x="107574" y="318108"/>
            <a:ext cx="4403465" cy="714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495DE8F4-BA89-A8C7-D2B3-C743CF39F2E8}"/>
              </a:ext>
            </a:extLst>
          </p:cNvPr>
          <p:cNvSpPr/>
          <p:nvPr/>
        </p:nvSpPr>
        <p:spPr>
          <a:xfrm rot="10800000">
            <a:off x="3797910" y="318595"/>
            <a:ext cx="1432074" cy="69909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D0B9E9-3139-12ED-77BA-A46C5EE6B4A4}"/>
              </a:ext>
            </a:extLst>
          </p:cNvPr>
          <p:cNvSpPr txBox="1"/>
          <p:nvPr/>
        </p:nvSpPr>
        <p:spPr>
          <a:xfrm>
            <a:off x="71021" y="292768"/>
            <a:ext cx="3983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31B31"/>
                </a:solidFill>
              </a:rPr>
              <a:t>Gold Routes Information Pack</a:t>
            </a:r>
          </a:p>
          <a:p>
            <a:r>
              <a:rPr lang="en-GB" sz="2400" b="1" dirty="0">
                <a:solidFill>
                  <a:srgbClr val="031B31"/>
                </a:solidFill>
              </a:rPr>
              <a:t>Location: </a:t>
            </a:r>
            <a:r>
              <a:rPr lang="en-GB" sz="2400" b="1" dirty="0">
                <a:solidFill>
                  <a:schemeClr val="bg1"/>
                </a:solidFill>
              </a:rPr>
              <a:t>ENTER AREA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F7E9A4-8891-ECF0-4A46-3FCE480231A8}"/>
              </a:ext>
            </a:extLst>
          </p:cNvPr>
          <p:cNvSpPr txBox="1"/>
          <p:nvPr/>
        </p:nvSpPr>
        <p:spPr>
          <a:xfrm>
            <a:off x="107574" y="1190575"/>
            <a:ext cx="3004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 </a:t>
            </a: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DDFF07D3-8A2A-D5F0-4565-9235CFE36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9825"/>
              </p:ext>
            </p:extLst>
          </p:nvPr>
        </p:nvGraphicFramePr>
        <p:xfrm>
          <a:off x="107574" y="1190574"/>
          <a:ext cx="6642846" cy="322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261">
                  <a:extLst>
                    <a:ext uri="{9D8B030D-6E8A-4147-A177-3AD203B41FA5}">
                      <a16:colId xmlns:a16="http://schemas.microsoft.com/office/drawing/2014/main" val="3825406263"/>
                    </a:ext>
                  </a:extLst>
                </a:gridCol>
                <a:gridCol w="4168585">
                  <a:extLst>
                    <a:ext uri="{9D8B030D-6E8A-4147-A177-3AD203B41FA5}">
                      <a16:colId xmlns:a16="http://schemas.microsoft.com/office/drawing/2014/main" val="117736488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Route #:</a:t>
                      </a:r>
                    </a:p>
                  </a:txBody>
                  <a:tcPr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44959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Reccied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04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Location (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grid ref):</a:t>
                      </a:r>
                    </a:p>
                  </a:txBody>
                  <a:tcPr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03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OS Map: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55165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Campsites and GRID Ref #: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31B3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365126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Campsites Master Doc: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rgbClr val="FF0000"/>
                          </a:solidFill>
                        </a:rPr>
                        <a:t>Link here to RA location.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53575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Clients who use this location:</a:t>
                      </a:r>
                    </a:p>
                  </a:txBody>
                  <a:tcPr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31B31"/>
                        </a:solidFill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92492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Risk Assessment: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rgbClr val="FF0000"/>
                          </a:solidFill>
                        </a:rPr>
                        <a:t>Link here to RA location.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59430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31B31"/>
                          </a:solidFill>
                          <a:effectLst/>
                          <a:highlight>
                            <a:srgbClr val="E9EBF5"/>
                          </a:highligh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Notes:</a:t>
                      </a:r>
                    </a:p>
                  </a:txBody>
                  <a:tcPr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31B31"/>
                        </a:solidFill>
                        <a:highlight>
                          <a:srgbClr val="E9EBF5"/>
                        </a:highlight>
                      </a:endParaRPr>
                    </a:p>
                    <a:p>
                      <a:endParaRPr lang="en-GB" sz="1200" dirty="0">
                        <a:solidFill>
                          <a:srgbClr val="031B31"/>
                        </a:solidFill>
                        <a:highlight>
                          <a:srgbClr val="E9EBF5"/>
                        </a:highlight>
                      </a:endParaRPr>
                    </a:p>
                    <a:p>
                      <a:endParaRPr lang="en-GB" sz="1200" dirty="0">
                        <a:solidFill>
                          <a:srgbClr val="031B31"/>
                        </a:solidFill>
                        <a:highlight>
                          <a:srgbClr val="E9EBF5"/>
                        </a:highlight>
                      </a:endParaRPr>
                    </a:p>
                  </a:txBody>
                  <a:tcPr>
                    <a:solidFill>
                      <a:srgbClr val="D6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308604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449A481-502B-BB2A-731F-DBDE40D87145}"/>
              </a:ext>
            </a:extLst>
          </p:cNvPr>
          <p:cNvSpPr txBox="1"/>
          <p:nvPr/>
        </p:nvSpPr>
        <p:spPr>
          <a:xfrm>
            <a:off x="119306" y="4484510"/>
            <a:ext cx="6103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NOTE: Where possible make a record of foul weather route options and potential escape routes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9A50ED-51C0-0FB6-415F-5B5A5FF2CA1C}"/>
              </a:ext>
            </a:extLst>
          </p:cNvPr>
          <p:cNvSpPr txBox="1"/>
          <p:nvPr/>
        </p:nvSpPr>
        <p:spPr>
          <a:xfrm>
            <a:off x="132753" y="4931739"/>
            <a:ext cx="1709494" cy="4154984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Write here describing the route and anything of note e.g. variations, foul weather routes etc.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r>
              <a:rPr lang="en-GB" sz="1200" b="1" dirty="0"/>
              <a:t> </a:t>
            </a:r>
            <a:endParaRPr lang="en-GB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BD9190-8536-410A-1156-10C7312A1931}"/>
              </a:ext>
            </a:extLst>
          </p:cNvPr>
          <p:cNvSpPr txBox="1"/>
          <p:nvPr/>
        </p:nvSpPr>
        <p:spPr>
          <a:xfrm>
            <a:off x="2826993" y="6701454"/>
            <a:ext cx="2935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Copy image of the route into this box</a:t>
            </a:r>
          </a:p>
          <a:p>
            <a:endParaRPr lang="en-GB" sz="1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00D7A-3C95-C7FA-A8B7-72F370AD426B}"/>
              </a:ext>
            </a:extLst>
          </p:cNvPr>
          <p:cNvSpPr/>
          <p:nvPr/>
        </p:nvSpPr>
        <p:spPr>
          <a:xfrm>
            <a:off x="1949824" y="4941703"/>
            <a:ext cx="4775423" cy="4471238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859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Wilderness Expertise">
            <a:extLst>
              <a:ext uri="{FF2B5EF4-FFF2-40B4-BE49-F238E27FC236}">
                <a16:creationId xmlns:a16="http://schemas.microsoft.com/office/drawing/2014/main" id="{30EBC71D-1354-1A08-5E74-96A6B2E7F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890" y="390483"/>
            <a:ext cx="1297867" cy="6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BBD5AD-A5C3-0ADB-F68A-D961BBC79D06}"/>
              </a:ext>
            </a:extLst>
          </p:cNvPr>
          <p:cNvCxnSpPr/>
          <p:nvPr/>
        </p:nvCxnSpPr>
        <p:spPr>
          <a:xfrm>
            <a:off x="107575" y="259977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F34FF9-F602-446D-4D58-75078BF9EEA2}"/>
              </a:ext>
            </a:extLst>
          </p:cNvPr>
          <p:cNvCxnSpPr/>
          <p:nvPr/>
        </p:nvCxnSpPr>
        <p:spPr>
          <a:xfrm>
            <a:off x="107575" y="1084503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AE5AA48-1CAD-E977-C011-DF074E888512}"/>
              </a:ext>
            </a:extLst>
          </p:cNvPr>
          <p:cNvSpPr/>
          <p:nvPr/>
        </p:nvSpPr>
        <p:spPr>
          <a:xfrm>
            <a:off x="107574" y="318108"/>
            <a:ext cx="4403465" cy="714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AEFFCCA-D8C7-987B-BE79-9E1E70171AF1}"/>
              </a:ext>
            </a:extLst>
          </p:cNvPr>
          <p:cNvSpPr/>
          <p:nvPr/>
        </p:nvSpPr>
        <p:spPr>
          <a:xfrm rot="10800000">
            <a:off x="3797910" y="318595"/>
            <a:ext cx="1432074" cy="69909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D84A0-570A-F4DB-16BE-01733C1252D4}"/>
              </a:ext>
            </a:extLst>
          </p:cNvPr>
          <p:cNvSpPr txBox="1"/>
          <p:nvPr/>
        </p:nvSpPr>
        <p:spPr>
          <a:xfrm>
            <a:off x="71021" y="292768"/>
            <a:ext cx="3983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31B31"/>
                </a:solidFill>
              </a:rPr>
              <a:t>Gold Routes Information Pack</a:t>
            </a:r>
          </a:p>
          <a:p>
            <a:r>
              <a:rPr lang="en-GB" sz="2400" b="1" dirty="0">
                <a:solidFill>
                  <a:srgbClr val="031B31"/>
                </a:solidFill>
              </a:rPr>
              <a:t>Location: </a:t>
            </a:r>
            <a:r>
              <a:rPr lang="en-GB" sz="2400" b="1" dirty="0">
                <a:solidFill>
                  <a:schemeClr val="bg1"/>
                </a:solidFill>
              </a:rPr>
              <a:t>ENTER AREA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3B4E1-8F99-0F6C-E637-FEA8A09312F5}"/>
              </a:ext>
            </a:extLst>
          </p:cNvPr>
          <p:cNvSpPr txBox="1"/>
          <p:nvPr/>
        </p:nvSpPr>
        <p:spPr>
          <a:xfrm>
            <a:off x="107574" y="1325988"/>
            <a:ext cx="1709494" cy="3600986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Write here describing the route and anything of note e.g. variations, foul weather routes etc.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73F10-6C4B-597D-6CFE-70656D583ABF}"/>
              </a:ext>
            </a:extLst>
          </p:cNvPr>
          <p:cNvSpPr txBox="1"/>
          <p:nvPr/>
        </p:nvSpPr>
        <p:spPr>
          <a:xfrm>
            <a:off x="2801814" y="3095703"/>
            <a:ext cx="2935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Copy image of the route into this box</a:t>
            </a:r>
          </a:p>
          <a:p>
            <a:endParaRPr lang="en-GB" sz="1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D0501-C91D-3DE7-079B-4969E74E9935}"/>
              </a:ext>
            </a:extLst>
          </p:cNvPr>
          <p:cNvSpPr/>
          <p:nvPr/>
        </p:nvSpPr>
        <p:spPr>
          <a:xfrm>
            <a:off x="1924645" y="1335952"/>
            <a:ext cx="4775423" cy="3921848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84639E-6A34-5B02-B6CE-58435D29F2CE}"/>
              </a:ext>
            </a:extLst>
          </p:cNvPr>
          <p:cNvSpPr txBox="1"/>
          <p:nvPr/>
        </p:nvSpPr>
        <p:spPr>
          <a:xfrm>
            <a:off x="125504" y="5499060"/>
            <a:ext cx="1709494" cy="3600986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Write here describing the route and anything of note e.g. variations, foul weather routes etc.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517F9C-C425-9303-62B1-C93766CB2E63}"/>
              </a:ext>
            </a:extLst>
          </p:cNvPr>
          <p:cNvSpPr txBox="1"/>
          <p:nvPr/>
        </p:nvSpPr>
        <p:spPr>
          <a:xfrm>
            <a:off x="2819744" y="7268775"/>
            <a:ext cx="2935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Copy image of the route into this box</a:t>
            </a:r>
          </a:p>
          <a:p>
            <a:endParaRPr lang="en-GB" sz="14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4DCF80-F41E-EBE0-A82F-D0B0BA306D3A}"/>
              </a:ext>
            </a:extLst>
          </p:cNvPr>
          <p:cNvSpPr/>
          <p:nvPr/>
        </p:nvSpPr>
        <p:spPr>
          <a:xfrm>
            <a:off x="1942575" y="5509024"/>
            <a:ext cx="4775423" cy="3921848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590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Wilderness Expertise">
            <a:extLst>
              <a:ext uri="{FF2B5EF4-FFF2-40B4-BE49-F238E27FC236}">
                <a16:creationId xmlns:a16="http://schemas.microsoft.com/office/drawing/2014/main" id="{30EBC71D-1354-1A08-5E74-96A6B2E7F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890" y="390483"/>
            <a:ext cx="1297867" cy="6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BBD5AD-A5C3-0ADB-F68A-D961BBC79D06}"/>
              </a:ext>
            </a:extLst>
          </p:cNvPr>
          <p:cNvCxnSpPr/>
          <p:nvPr/>
        </p:nvCxnSpPr>
        <p:spPr>
          <a:xfrm>
            <a:off x="107575" y="259977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F34FF9-F602-446D-4D58-75078BF9EEA2}"/>
              </a:ext>
            </a:extLst>
          </p:cNvPr>
          <p:cNvCxnSpPr/>
          <p:nvPr/>
        </p:nvCxnSpPr>
        <p:spPr>
          <a:xfrm>
            <a:off x="107575" y="1084503"/>
            <a:ext cx="6642847" cy="0"/>
          </a:xfrm>
          <a:prstGeom prst="line">
            <a:avLst/>
          </a:prstGeom>
          <a:ln>
            <a:solidFill>
              <a:srgbClr val="031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AE5AA48-1CAD-E977-C011-DF074E888512}"/>
              </a:ext>
            </a:extLst>
          </p:cNvPr>
          <p:cNvSpPr/>
          <p:nvPr/>
        </p:nvSpPr>
        <p:spPr>
          <a:xfrm>
            <a:off x="107574" y="318108"/>
            <a:ext cx="4403465" cy="714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AEFFCCA-D8C7-987B-BE79-9E1E70171AF1}"/>
              </a:ext>
            </a:extLst>
          </p:cNvPr>
          <p:cNvSpPr/>
          <p:nvPr/>
        </p:nvSpPr>
        <p:spPr>
          <a:xfrm rot="10800000">
            <a:off x="3797910" y="318595"/>
            <a:ext cx="1432074" cy="69909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D84A0-570A-F4DB-16BE-01733C1252D4}"/>
              </a:ext>
            </a:extLst>
          </p:cNvPr>
          <p:cNvSpPr txBox="1"/>
          <p:nvPr/>
        </p:nvSpPr>
        <p:spPr>
          <a:xfrm>
            <a:off x="71021" y="292768"/>
            <a:ext cx="3983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31B31"/>
                </a:solidFill>
              </a:rPr>
              <a:t>Gold Routes Information Pack</a:t>
            </a:r>
          </a:p>
          <a:p>
            <a:r>
              <a:rPr lang="en-GB" sz="2400" b="1" dirty="0">
                <a:solidFill>
                  <a:srgbClr val="031B31"/>
                </a:solidFill>
              </a:rPr>
              <a:t>Location: </a:t>
            </a:r>
            <a:r>
              <a:rPr lang="en-GB" sz="2400" b="1" dirty="0">
                <a:solidFill>
                  <a:schemeClr val="bg1"/>
                </a:solidFill>
              </a:rPr>
              <a:t>ENTER AREA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3B4E1-8F99-0F6C-E637-FEA8A09312F5}"/>
              </a:ext>
            </a:extLst>
          </p:cNvPr>
          <p:cNvSpPr txBox="1"/>
          <p:nvPr/>
        </p:nvSpPr>
        <p:spPr>
          <a:xfrm>
            <a:off x="107574" y="1325988"/>
            <a:ext cx="1709494" cy="3600986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Write here describing the route and anything of note e.g. variations, foul weather routes etc.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73F10-6C4B-597D-6CFE-70656D583ABF}"/>
              </a:ext>
            </a:extLst>
          </p:cNvPr>
          <p:cNvSpPr txBox="1"/>
          <p:nvPr/>
        </p:nvSpPr>
        <p:spPr>
          <a:xfrm>
            <a:off x="2801814" y="3095703"/>
            <a:ext cx="2935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Copy image of the route into this box</a:t>
            </a:r>
          </a:p>
          <a:p>
            <a:endParaRPr lang="en-GB" sz="1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D0501-C91D-3DE7-079B-4969E74E9935}"/>
              </a:ext>
            </a:extLst>
          </p:cNvPr>
          <p:cNvSpPr/>
          <p:nvPr/>
        </p:nvSpPr>
        <p:spPr>
          <a:xfrm>
            <a:off x="1924645" y="1335952"/>
            <a:ext cx="4775423" cy="3921848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84639E-6A34-5B02-B6CE-58435D29F2CE}"/>
              </a:ext>
            </a:extLst>
          </p:cNvPr>
          <p:cNvSpPr txBox="1"/>
          <p:nvPr/>
        </p:nvSpPr>
        <p:spPr>
          <a:xfrm>
            <a:off x="125504" y="5499060"/>
            <a:ext cx="1709494" cy="3600986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Write here describing the route and anything of note e.g. variations, foul weather routes etc.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517F9C-C425-9303-62B1-C93766CB2E63}"/>
              </a:ext>
            </a:extLst>
          </p:cNvPr>
          <p:cNvSpPr txBox="1"/>
          <p:nvPr/>
        </p:nvSpPr>
        <p:spPr>
          <a:xfrm>
            <a:off x="2819744" y="7268775"/>
            <a:ext cx="2935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Copy image of the route into this box</a:t>
            </a:r>
          </a:p>
          <a:p>
            <a:endParaRPr lang="en-GB" sz="14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4DCF80-F41E-EBE0-A82F-D0B0BA306D3A}"/>
              </a:ext>
            </a:extLst>
          </p:cNvPr>
          <p:cNvSpPr/>
          <p:nvPr/>
        </p:nvSpPr>
        <p:spPr>
          <a:xfrm>
            <a:off x="1942575" y="5509024"/>
            <a:ext cx="4775423" cy="3921848"/>
          </a:xfrm>
          <a:prstGeom prst="rect">
            <a:avLst/>
          </a:prstGeom>
          <a:noFill/>
          <a:ln w="19050">
            <a:solidFill>
              <a:srgbClr val="031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001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1709</TotalTime>
  <Words>231</Words>
  <Application>Microsoft Office PowerPoint</Application>
  <PresentationFormat>A4 Paper (210x297 mm)</PresentationFormat>
  <Paragraphs>101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Evans</dc:creator>
  <cp:lastModifiedBy>Jamie Evans</cp:lastModifiedBy>
  <cp:revision>2</cp:revision>
  <dcterms:created xsi:type="dcterms:W3CDTF">2023-02-12T16:34:15Z</dcterms:created>
  <dcterms:modified xsi:type="dcterms:W3CDTF">2023-02-13T21:12:33Z</dcterms:modified>
</cp:coreProperties>
</file>