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66" r:id="rId6"/>
    <p:sldId id="267" r:id="rId7"/>
    <p:sldId id="268" r:id="rId8"/>
    <p:sldId id="269" r:id="rId9"/>
    <p:sldId id="270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301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834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10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554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80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54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40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91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37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954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71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EC75B-6EEF-4B42-8DC6-386A3F4DB8A6}" type="datetimeFigureOut">
              <a:rPr lang="en-GB" smtClean="0"/>
              <a:t>26/07/2019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F645D-7E62-43E2-AF01-834A1E83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55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http://pro.corbis.com/images/PE-259-0189.jpg?size=67&amp;uid=%7b0a49b397-5a86-4eb1-a62b-57bc5fc04b8c%7d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http://pro.corbis.com/images/42-15501842.jpg?size=572&amp;uid=%7b3b2ae9e4-ece2-42d5-a555-7f67d81b7885%7d" TargetMode="External"/><Relationship Id="rId5" Type="http://schemas.openxmlformats.org/officeDocument/2006/relationships/image" Target="../media/image8.jpeg"/><Relationship Id="rId4" Type="http://schemas.openxmlformats.org/officeDocument/2006/relationships/hyperlink" Target="file:///\\server.biz-ability.com\biz-ability\People%20Performance%20Toolkit\Download%20Part%201\Shape%20Talk\Shape%20Talk%20presentation\02%20Track%202.wm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http://pro.corbis.com/images/42-15348343.jpg?size=572&amp;uid=%7b772018f0-2fcf-447e-8fd5-e8cbc9174142%7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file:///\\server.biz-ability.com\biz-ability\People%20Performance%20Toolkit\Download%20Part%201\Shape%20Talk\Shape%20Talk%20presentation\04%20Track%204.wm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http://pro.corbis.com/images/PE-259-0236.jpg?size=67&amp;uid=%7b46038351-8118-43a9-be5d-6870780bb203%7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file:///\\server.biz-ability.com\biz-ability\People%20Performance%20Toolkit\Download%20Part%201\Shape%20Talk\Shape%20Talk%20presentation\03%20Track%203.wm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62" y="508000"/>
            <a:ext cx="11012781" cy="58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93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92" y="107217"/>
            <a:ext cx="3991708" cy="1416783"/>
          </a:xfrm>
        </p:spPr>
        <p:txBody>
          <a:bodyPr/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Shape Talk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992" y="1524000"/>
            <a:ext cx="5754390" cy="4715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E24BF5-81B1-4F3D-AB8D-B0A55DFA409C}"/>
              </a:ext>
            </a:extLst>
          </p:cNvPr>
          <p:cNvSpPr txBox="1"/>
          <p:nvPr/>
        </p:nvSpPr>
        <p:spPr>
          <a:xfrm>
            <a:off x="7408985" y="2461846"/>
            <a:ext cx="4220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Activity</a:t>
            </a:r>
            <a:r>
              <a:rPr lang="en-US" sz="3600" dirty="0"/>
              <a:t>:</a:t>
            </a:r>
          </a:p>
          <a:p>
            <a:pPr marL="742950" indent="-742950">
              <a:buAutoNum type="arabicPeriod"/>
            </a:pPr>
            <a:r>
              <a:rPr lang="en-US" sz="3600" dirty="0"/>
              <a:t>Go to the shape that you feel most connected to!</a:t>
            </a:r>
          </a:p>
          <a:p>
            <a:pPr marL="742950" indent="-742950">
              <a:buAutoNum type="arabicPeriod"/>
            </a:pPr>
            <a:r>
              <a:rPr lang="en-US" sz="3600" dirty="0"/>
              <a:t>2. Complete the questionnaire</a:t>
            </a:r>
          </a:p>
        </p:txBody>
      </p:sp>
    </p:spTree>
    <p:extLst>
      <p:ext uri="{BB962C8B-B14F-4D97-AF65-F5344CB8AC3E}">
        <p14:creationId xmlns:p14="http://schemas.microsoft.com/office/powerpoint/2010/main" val="863582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6387"/>
            <a:ext cx="10515600" cy="4376056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can work effectively together with all styles, provided that three conditions exist:</a:t>
            </a:r>
          </a:p>
          <a:p>
            <a:pPr marL="1150938" lvl="1" indent="-579438">
              <a:spcBef>
                <a:spcPct val="50000"/>
              </a:spcBef>
              <a:buClr>
                <a:schemeClr val="tx1"/>
              </a:buClr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have mutual respect</a:t>
            </a:r>
          </a:p>
          <a:p>
            <a:pPr marL="1150938" lvl="1" indent="-579438">
              <a:spcBef>
                <a:spcPct val="50000"/>
              </a:spcBef>
              <a:buClr>
                <a:schemeClr val="tx1"/>
              </a:buClr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have mutual trust</a:t>
            </a:r>
          </a:p>
          <a:p>
            <a:pPr marL="1150938" lvl="1" indent="-579438">
              <a:spcBef>
                <a:spcPct val="50000"/>
              </a:spcBef>
              <a:buClr>
                <a:schemeClr val="tx1"/>
              </a:buClr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willing to adapt</a:t>
            </a:r>
          </a:p>
          <a:p>
            <a:pPr marL="1150938" lvl="1" indent="-579438">
              <a:spcBef>
                <a:spcPct val="50000"/>
              </a:spcBef>
              <a:buClr>
                <a:schemeClr val="tx1"/>
              </a:buClr>
            </a:pP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split into the 4 shape groups, try and guess which shape group you belong to? </a:t>
            </a:r>
          </a:p>
          <a:p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843" y="176213"/>
            <a:ext cx="2078709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3467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273628" y="2055812"/>
            <a:ext cx="10080172" cy="3571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split into your shape groups and discuss/write up:</a:t>
            </a:r>
          </a:p>
          <a:p>
            <a:pPr lvl="1"/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strengths</a:t>
            </a:r>
          </a:p>
          <a:p>
            <a:pPr lvl="1"/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weaknesses</a:t>
            </a:r>
          </a:p>
          <a:p>
            <a:pPr lvl="1"/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I like to communicate (talk to others)</a:t>
            </a:r>
          </a:p>
          <a:p>
            <a:pPr lvl="1"/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I like to be communicated with (how others talk to me)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843" y="176213"/>
            <a:ext cx="2078709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781300" y="365125"/>
            <a:ext cx="85725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val="2204084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3" descr="F:\shape talk v5 page 1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l="24183" t="11767" r="23551" b="14999"/>
          <a:stretch/>
        </p:blipFill>
        <p:spPr bwMode="auto">
          <a:xfrm>
            <a:off x="3638550" y="1698170"/>
            <a:ext cx="4914900" cy="4849587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9430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Shapes – Comparisons/Benefits</a:t>
            </a:r>
          </a:p>
        </p:txBody>
      </p:sp>
    </p:spTree>
    <p:extLst>
      <p:ext uri="{BB962C8B-B14F-4D97-AF65-F5344CB8AC3E}">
        <p14:creationId xmlns:p14="http://schemas.microsoft.com/office/powerpoint/2010/main" val="2431794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374" y="139910"/>
            <a:ext cx="1402296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13657" y="1355272"/>
            <a:ext cx="3124200" cy="510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br>
              <a:rPr lang="en-US" sz="2100" b="1" u="sng" dirty="0"/>
            </a:br>
            <a:r>
              <a:rPr lang="en-US" sz="2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Positive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Focused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 oriented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Confident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self esteem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Likes change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Takes charge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Takes risks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Competitive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Always finishes things</a:t>
            </a: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676455" y="1257300"/>
            <a:ext cx="3505200" cy="510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br>
              <a:rPr lang="en-US" sz="2100" b="1" u="sng" dirty="0"/>
            </a:br>
            <a:r>
              <a:rPr lang="en-US" sz="2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Intolerant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Sets very high standards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Perfectionist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Think they know best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be bossy and pushy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Tough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Fussy and demanding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very sensitive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Lacks listening skills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61927" y="310802"/>
            <a:ext cx="7067128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Driven, Decisive, </a:t>
            </a:r>
            <a:b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 makers</a:t>
            </a:r>
          </a:p>
        </p:txBody>
      </p:sp>
      <p:pic>
        <p:nvPicPr>
          <p:cNvPr id="9" name="imgMain" descr="http://pro.corbis.com/images/PE-259-0189.jpg?size=67&amp;uid=%7b0a49b397-5a86-4eb1-a62b-57bc5fc04b8c%7d"/>
          <p:cNvPicPr>
            <a:picLocks noChangeAspect="1" noChangeArrowheads="1"/>
          </p:cNvPicPr>
          <p:nvPr/>
        </p:nvPicPr>
        <p:blipFill>
          <a:blip r:embed="rId4" r:link="rId5" cstate="print">
            <a:lum bright="10000"/>
          </a:blip>
          <a:srcRect l="10355" t="4950" b="3000"/>
          <a:stretch>
            <a:fillRect/>
          </a:stretch>
        </p:blipFill>
        <p:spPr bwMode="auto">
          <a:xfrm>
            <a:off x="3900995" y="1954932"/>
            <a:ext cx="2700338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9606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88641"/>
            <a:ext cx="1865661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86212" y="188641"/>
            <a:ext cx="6059016" cy="114300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Excitable, Influential, </a:t>
            </a:r>
            <a:b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‘Ideas’ people, Animated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gMain" descr="http://pro.corbis.com/images/42-15501842.jpg?size=572&amp;uid=%7b3b2ae9e4-ece2-42d5-a555-7f67d81b7885%7d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r:link="rId6" cstate="print">
            <a:lum bright="-10000"/>
          </a:blip>
          <a:srcRect l="25380" r="23759" b="9474"/>
          <a:stretch>
            <a:fillRect/>
          </a:stretch>
        </p:blipFill>
        <p:spPr bwMode="auto">
          <a:xfrm>
            <a:off x="4104345" y="1905000"/>
            <a:ext cx="2724150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886700" y="1639687"/>
            <a:ext cx="3048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</a:t>
            </a:r>
          </a:p>
          <a:p>
            <a:pPr>
              <a:spcBef>
                <a:spcPct val="40000"/>
              </a:spcBef>
            </a:pPr>
            <a:r>
              <a:rPr lang="en-US" sz="2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Disorganised</a:t>
            </a: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ct val="4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Doesn’t follow things through</a:t>
            </a:r>
          </a:p>
          <a:p>
            <a:pPr>
              <a:spcBef>
                <a:spcPct val="4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Fickle listener</a:t>
            </a:r>
          </a:p>
          <a:p>
            <a:pPr>
              <a:spcBef>
                <a:spcPct val="4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Easily bored</a:t>
            </a:r>
          </a:p>
          <a:p>
            <a:pPr>
              <a:spcBef>
                <a:spcPct val="4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 taker</a:t>
            </a:r>
          </a:p>
          <a:p>
            <a:pPr>
              <a:spcBef>
                <a:spcPct val="4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Emotional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83568" y="1628800"/>
            <a:ext cx="2923232" cy="4525963"/>
          </a:xfrm>
        </p:spPr>
        <p:txBody>
          <a:bodyPr>
            <a:noAutofit/>
          </a:bodyPr>
          <a:lstStyle/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Positive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Enthusiastic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Entertaining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Excitement seeker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Funny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Likes to help people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Optimistic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Idealistic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 taker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Creative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 solver</a:t>
            </a:r>
          </a:p>
          <a:p>
            <a:pPr marL="0" indent="0">
              <a:spcBef>
                <a:spcPct val="4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ideas</a:t>
            </a:r>
          </a:p>
          <a:p>
            <a:pPr>
              <a:buNone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392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1"/>
            <a:ext cx="1584176" cy="1372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97200" y="188641"/>
            <a:ext cx="6431856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Analytical, Business-like, </a:t>
            </a:r>
            <a:b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Competent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33401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Positive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Critical thinker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planner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Fair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Orderly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Businesslike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 oriented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Takes time to make decisions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Relies on data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endParaRPr lang="en-US" sz="2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861300" y="1561071"/>
            <a:ext cx="25908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Perfectionist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Critical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Slow at making decisions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Structured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Formal</a:t>
            </a:r>
          </a:p>
          <a:p>
            <a:pPr>
              <a:spcBef>
                <a:spcPct val="50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 sensitive to others’ needs</a:t>
            </a:r>
          </a:p>
        </p:txBody>
      </p:sp>
      <p:pic>
        <p:nvPicPr>
          <p:cNvPr id="9" name="imgMain" descr="http://pro.corbis.com/images/42-15348343.jpg?size=572&amp;uid=%7b772018f0-2fcf-447e-8fd5-e8cbc9174142%7d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4073700" y="1561071"/>
            <a:ext cx="2678113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3312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1322946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490918" y="1673424"/>
            <a:ext cx="2567482" cy="403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</a:t>
            </a:r>
            <a:endParaRPr lang="en-US" sz="2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Hates conflict</a:t>
            </a:r>
          </a:p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Lacks assertive behavior</a:t>
            </a:r>
          </a:p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Submissive</a:t>
            </a:r>
          </a:p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Doesn’t take initiative</a:t>
            </a:r>
          </a:p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Slow decision maker</a:t>
            </a:r>
          </a:p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 sacrificing</a:t>
            </a:r>
          </a:p>
          <a:p>
            <a:pPr>
              <a:lnSpc>
                <a:spcPct val="95000"/>
              </a:lnSpc>
              <a:spcBef>
                <a:spcPct val="25000"/>
              </a:spcBef>
            </a:pP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sensitive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17180" y="260648"/>
            <a:ext cx="699512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Loyal, Patient, Caring</a:t>
            </a: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51520" y="1772816"/>
            <a:ext cx="27432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Positive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Likes doing things for others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Loyal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Calming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Tolerant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Excellent listener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Sensitive to others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Empathetic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Warm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Patient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Nurturing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Sensitive</a:t>
            </a:r>
          </a:p>
        </p:txBody>
      </p:sp>
      <p:pic>
        <p:nvPicPr>
          <p:cNvPr id="9" name="imgMain" descr="http://pro.corbis.com/images/PE-259-0236.jpg?size=67&amp;uid=%7b46038351-8118-43a9-be5d-6870780bb203%7d">
            <a:hlinkClick r:id="rId4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r:link="rId6" cstate="print">
            <a:lum bright="10000" contrast="10000"/>
          </a:blip>
          <a:srcRect l="17444" r="5174"/>
          <a:stretch>
            <a:fillRect/>
          </a:stretch>
        </p:blipFill>
        <p:spPr bwMode="auto">
          <a:xfrm>
            <a:off x="3564471" y="1772816"/>
            <a:ext cx="3249537" cy="3141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7594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1300" y="365125"/>
            <a:ext cx="85725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400" y="2244723"/>
            <a:ext cx="9550400" cy="3932239"/>
          </a:xfrm>
        </p:spPr>
        <p:txBody>
          <a:bodyPr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you going to stop doing?</a:t>
            </a: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you going to keep doing?</a:t>
            </a: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you going to do differently?</a:t>
            </a:r>
          </a:p>
          <a:p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12" y="1"/>
            <a:ext cx="2020687" cy="2106386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843" y="176213"/>
            <a:ext cx="2078709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755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255</Words>
  <Application>Microsoft Office PowerPoint</Application>
  <PresentationFormat>Widescreen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Shape Talk</vt:lpstr>
      <vt:lpstr>PowerPoint Presentation</vt:lpstr>
      <vt:lpstr>Activity</vt:lpstr>
      <vt:lpstr>Shapes – Comparisons/Benefits</vt:lpstr>
      <vt:lpstr>Driven, Decisive,  Decision makers</vt:lpstr>
      <vt:lpstr>Excitable, Influential,  ‘Ideas’ people, Animated</vt:lpstr>
      <vt:lpstr>Analytical, Business-like,  Competent</vt:lpstr>
      <vt:lpstr>Loyal, Patient, Caring</vt:lpstr>
      <vt:lpstr>Reflection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joanne.pender</dc:creator>
  <cp:lastModifiedBy>georgia.yurkwich@EXPERTISE.LOCAL</cp:lastModifiedBy>
  <cp:revision>8</cp:revision>
  <dcterms:created xsi:type="dcterms:W3CDTF">2017-03-10T10:54:09Z</dcterms:created>
  <dcterms:modified xsi:type="dcterms:W3CDTF">2019-07-26T13:54:06Z</dcterms:modified>
</cp:coreProperties>
</file>