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43644-7027-4073-826C-FF294D9CC0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DE21CC-EB8C-4381-AF23-0C55F1F99D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6A1F05-2655-4B61-B8A0-DEAA66EE1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896B3-86FB-49CF-83D6-78106943C28C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1D12F3-53CA-4C3D-AC95-A86EDADC4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23929-F567-4EC8-A99C-F9A1E8C5B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B59C5-92CE-4E35-9DCE-8F9058DCF6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8966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221FB-8608-4FAF-9567-E1A81080E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604D20-B1F8-4FCB-B0BD-90ABC65C27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8266B0-6C94-4364-A494-0C53A390A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896B3-86FB-49CF-83D6-78106943C28C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2E3D1A-9C13-475A-850B-008EC3D88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DD0DF9-9AA1-4CF9-96E0-AB8EDAB1E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B59C5-92CE-4E35-9DCE-8F9058DCF6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7284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65C53-4F25-4F54-B534-98430192F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8F0ACD-6004-44B5-B0AB-248430BB5D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A173BA-4D40-4684-A697-1E0BD22AC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896B3-86FB-49CF-83D6-78106943C28C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2884ED-2F3D-4D98-8067-D8B7819AD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C01A14-2158-40F8-B54F-A77C64E5A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B59C5-92CE-4E35-9DCE-8F9058DCF6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5455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146BA-8A09-4950-83C0-7FFDB2ACE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E9D70-848C-40BF-99A4-D3E3B1AE34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273A1D-4CFC-4C63-A23D-51CDC9B38B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60E3F7-EC3B-402C-9629-343E6ED79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896B3-86FB-49CF-83D6-78106943C28C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288196-CFE3-4CD5-990F-BD4319801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847EB7-8C36-4838-A608-F20177BAB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B59C5-92CE-4E35-9DCE-8F9058DCF6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9752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CA705-4852-498A-9947-F0FB79BAC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BEA542-988C-49AD-89AC-A8DA7152BA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9FA158-8F90-4F51-A79B-5CDF5A69DA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8CCD4B-63E3-4F3B-85D4-F59794EB47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714C97-688E-472F-9426-0226D6F1CA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A6A8947-C31F-4AA3-B4DE-275A03918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896B3-86FB-49CF-83D6-78106943C28C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625021-76E4-4A6C-85EE-B4D8242DB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5962AD-293D-4E44-9309-4546EE5F4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B59C5-92CE-4E35-9DCE-8F9058DCF6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8101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0073D-9A82-4166-A940-8667FB5E7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7339ED-D76D-4F39-9D18-4067552C5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896B3-86FB-49CF-83D6-78106943C28C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838207-6286-4AAE-ABA6-C5F7C90BF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7E21C0-DCA8-459B-9B07-BDEC1D02F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B59C5-92CE-4E35-9DCE-8F9058DCF6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4524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7EDC81-C3A2-4A2A-8DEA-1241CF270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896B3-86FB-49CF-83D6-78106943C28C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046F85-D884-4058-ADE3-9AB653167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EB1D9E-91EE-492D-8A9B-C9F5512E8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B59C5-92CE-4E35-9DCE-8F9058DCF6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7011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1C465-11E7-46E7-84C8-8EAFCCBE9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B91DDE-53B0-47D0-91E8-A93D7C177B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0B621E-6EE5-48F3-9202-671D70577C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F9498D-6D29-431D-9A82-915EBB8F8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896B3-86FB-49CF-83D6-78106943C28C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2858A2-0D33-4B30-8A62-104B1829C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C479C3-0EF0-4FDD-B5AC-5E7CF60A7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B59C5-92CE-4E35-9DCE-8F9058DCF6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499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3AA85-0B35-4890-BE83-D0FAE1D8F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4CA828-FADA-41C7-B2C3-5141D85544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59A39E-FA90-4192-B203-632D514576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923BC0-5ACC-4243-BC68-9946FBC53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896B3-86FB-49CF-83D6-78106943C28C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247D19-3854-4888-B7D8-18BC04B42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25D513-B08F-45C1-8F7E-69C62EF68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B59C5-92CE-4E35-9DCE-8F9058DCF6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4054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1B863-D12E-4F2F-9190-9D7E6850C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3B4420-8F5B-4748-97D5-CE3DE3C14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322E7A-B9E2-4CC3-B9D8-1EB4B22E1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896B3-86FB-49CF-83D6-78106943C28C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92ECC5-4A98-4B7E-B286-5C0603ACF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B794DB-9933-49A3-ACF2-47AED640D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B59C5-92CE-4E35-9DCE-8F9058DCF6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8909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767ECC2-EEAD-4019-8DD4-90F53B7CDC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B3F5EC-DB40-4F4A-81D1-DA085993A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1EB8F2-F611-4F36-BD90-A80D755F8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896B3-86FB-49CF-83D6-78106943C28C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001F7-79DB-40B5-9520-768B6179A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10117E-B592-4060-95C6-69ADD60DB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B59C5-92CE-4E35-9DCE-8F9058DCF6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6128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07AD44-01BA-4C84-9176-A66E6A41F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A0599A-6B87-426F-9FA5-04936CEB4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6378C1-C76C-49EC-9432-08F552696F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896B3-86FB-49CF-83D6-78106943C28C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B2104C-3F66-4DD9-9747-7D3141F113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910F43-FCA8-4096-BB12-5D98BBD605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2B59C5-92CE-4E35-9DCE-8F9058DCF6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4571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CF79FBD-A167-495C-8265-743350B84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552" y="81003"/>
            <a:ext cx="10515600" cy="404309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WE ops overview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FC72C2-3B01-48EB-B2D3-DE2A734C3B72}"/>
              </a:ext>
            </a:extLst>
          </p:cNvPr>
          <p:cNvSpPr txBox="1"/>
          <p:nvPr/>
        </p:nvSpPr>
        <p:spPr>
          <a:xfrm>
            <a:off x="1487424" y="1090206"/>
            <a:ext cx="1648596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Sales material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840B2A-7EBF-41BE-87B5-2FF37B9B624F}"/>
              </a:ext>
            </a:extLst>
          </p:cNvPr>
          <p:cNvSpPr txBox="1"/>
          <p:nvPr/>
        </p:nvSpPr>
        <p:spPr>
          <a:xfrm>
            <a:off x="551409" y="1874593"/>
            <a:ext cx="1597245" cy="415498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Group contract</a:t>
            </a:r>
          </a:p>
          <a:p>
            <a:pPr algn="ctr"/>
            <a:r>
              <a:rPr lang="en-GB" sz="700" dirty="0"/>
              <a:t>What we will do and what they will do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56F11B-6D94-42EF-87E9-C7E9D75CEA12}"/>
              </a:ext>
            </a:extLst>
          </p:cNvPr>
          <p:cNvSpPr txBox="1"/>
          <p:nvPr/>
        </p:nvSpPr>
        <p:spPr>
          <a:xfrm>
            <a:off x="1487424" y="2432131"/>
            <a:ext cx="1733940" cy="415498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Terms &amp; Conditions</a:t>
            </a:r>
          </a:p>
          <a:p>
            <a:pPr algn="ctr"/>
            <a:r>
              <a:rPr lang="en-GB" sz="700" dirty="0"/>
              <a:t>Standard terms incl. cancellation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A40B43-62C9-4275-AF4B-6D5BE0BAA271}"/>
              </a:ext>
            </a:extLst>
          </p:cNvPr>
          <p:cNvSpPr txBox="1"/>
          <p:nvPr/>
        </p:nvSpPr>
        <p:spPr>
          <a:xfrm>
            <a:off x="627702" y="6162723"/>
            <a:ext cx="1648596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Trainer hiring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0B120B3-3810-4D28-A749-6542F15BAF3A}"/>
              </a:ext>
            </a:extLst>
          </p:cNvPr>
          <p:cNvSpPr txBox="1"/>
          <p:nvPr/>
        </p:nvSpPr>
        <p:spPr>
          <a:xfrm>
            <a:off x="1118430" y="5614752"/>
            <a:ext cx="1740036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Contract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16DBA1-B52F-4DF1-8C25-6D1F86FAF30C}"/>
              </a:ext>
            </a:extLst>
          </p:cNvPr>
          <p:cNvSpPr txBox="1"/>
          <p:nvPr/>
        </p:nvSpPr>
        <p:spPr>
          <a:xfrm>
            <a:off x="1679262" y="5097627"/>
            <a:ext cx="2773866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Staff Handbook / Code of conduct</a:t>
            </a:r>
          </a:p>
        </p:txBody>
      </p:sp>
      <p:sp>
        <p:nvSpPr>
          <p:cNvPr id="13" name="Thought Bubble: Cloud 12">
            <a:extLst>
              <a:ext uri="{FF2B5EF4-FFF2-40B4-BE49-F238E27FC236}">
                <a16:creationId xmlns:a16="http://schemas.microsoft.com/office/drawing/2014/main" id="{FACDC850-0D8C-4D74-8937-00425ADDA973}"/>
              </a:ext>
            </a:extLst>
          </p:cNvPr>
          <p:cNvSpPr/>
          <p:nvPr/>
        </p:nvSpPr>
        <p:spPr>
          <a:xfrm>
            <a:off x="551409" y="1516718"/>
            <a:ext cx="1122472" cy="317531"/>
          </a:xfrm>
          <a:prstGeom prst="cloudCallout">
            <a:avLst>
              <a:gd name="adj1" fmla="val 49670"/>
              <a:gd name="adj2" fmla="val 463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dirty="0"/>
              <a:t>Pastoral duties and roles</a:t>
            </a:r>
          </a:p>
        </p:txBody>
      </p:sp>
      <p:sp>
        <p:nvSpPr>
          <p:cNvPr id="14" name="Thought Bubble: Cloud 13">
            <a:extLst>
              <a:ext uri="{FF2B5EF4-FFF2-40B4-BE49-F238E27FC236}">
                <a16:creationId xmlns:a16="http://schemas.microsoft.com/office/drawing/2014/main" id="{907736A2-B622-4060-B0ED-4A7DEC6915DD}"/>
              </a:ext>
            </a:extLst>
          </p:cNvPr>
          <p:cNvSpPr/>
          <p:nvPr/>
        </p:nvSpPr>
        <p:spPr>
          <a:xfrm>
            <a:off x="495303" y="786650"/>
            <a:ext cx="1178577" cy="364241"/>
          </a:xfrm>
          <a:prstGeom prst="cloudCallout">
            <a:avLst>
              <a:gd name="adj1" fmla="val 63399"/>
              <a:gd name="adj2" fmla="val 206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dirty="0"/>
              <a:t>Expectation management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70F535-C14F-4386-80E0-D6FD14173D28}"/>
              </a:ext>
            </a:extLst>
          </p:cNvPr>
          <p:cNvSpPr txBox="1"/>
          <p:nvPr/>
        </p:nvSpPr>
        <p:spPr>
          <a:xfrm>
            <a:off x="576072" y="3221251"/>
            <a:ext cx="3456432" cy="41549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Pre-programme</a:t>
            </a:r>
          </a:p>
          <a:p>
            <a:pPr algn="ctr"/>
            <a:r>
              <a:rPr lang="en-GB" sz="700" dirty="0"/>
              <a:t>Incl. Course info pack*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1AA742A-588C-4114-899A-AF88FF1EA24B}"/>
              </a:ext>
            </a:extLst>
          </p:cNvPr>
          <p:cNvSpPr txBox="1"/>
          <p:nvPr/>
        </p:nvSpPr>
        <p:spPr>
          <a:xfrm>
            <a:off x="4294632" y="3010324"/>
            <a:ext cx="3456432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Programme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C81FBD6-FCBD-41D8-A501-1D7563252904}"/>
              </a:ext>
            </a:extLst>
          </p:cNvPr>
          <p:cNvSpPr txBox="1"/>
          <p:nvPr/>
        </p:nvSpPr>
        <p:spPr>
          <a:xfrm>
            <a:off x="8013192" y="3203972"/>
            <a:ext cx="3456432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Post-programme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2AB250B-2009-4229-BF70-ECDA507717D4}"/>
              </a:ext>
            </a:extLst>
          </p:cNvPr>
          <p:cNvSpPr txBox="1"/>
          <p:nvPr/>
        </p:nvSpPr>
        <p:spPr>
          <a:xfrm>
            <a:off x="4294632" y="3405088"/>
            <a:ext cx="3456432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On-call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F0D532A-2C2D-4208-AF64-91AD9CF3D8DA}"/>
              </a:ext>
            </a:extLst>
          </p:cNvPr>
          <p:cNvSpPr txBox="1"/>
          <p:nvPr/>
        </p:nvSpPr>
        <p:spPr>
          <a:xfrm>
            <a:off x="4922520" y="6488668"/>
            <a:ext cx="4818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* incl. school SMT contact point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9C61A62-7188-47D4-8548-369AD85AF8E4}"/>
              </a:ext>
            </a:extLst>
          </p:cNvPr>
          <p:cNvSpPr txBox="1"/>
          <p:nvPr/>
        </p:nvSpPr>
        <p:spPr>
          <a:xfrm>
            <a:off x="576072" y="4150395"/>
            <a:ext cx="10893552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Policies &amp; Standard operating procedures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04A92FD-1E2B-4155-B5AD-62DAFFE4341C}"/>
              </a:ext>
            </a:extLst>
          </p:cNvPr>
          <p:cNvSpPr txBox="1"/>
          <p:nvPr/>
        </p:nvSpPr>
        <p:spPr>
          <a:xfrm>
            <a:off x="576072" y="4576907"/>
            <a:ext cx="10893552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Guidance: </a:t>
            </a:r>
            <a:r>
              <a:rPr lang="en-GB" sz="1400" dirty="0"/>
              <a:t>CD Manual, DOE Trainer Manual, Trainers Aide </a:t>
            </a:r>
            <a:r>
              <a:rPr lang="en-GB" sz="1400" dirty="0" err="1"/>
              <a:t>Memorie</a:t>
            </a:r>
            <a:r>
              <a:rPr lang="en-GB" sz="1400" dirty="0"/>
              <a:t> </a:t>
            </a:r>
          </a:p>
        </p:txBody>
      </p:sp>
      <p:sp>
        <p:nvSpPr>
          <p:cNvPr id="25" name="Arrow: Down 24">
            <a:extLst>
              <a:ext uri="{FF2B5EF4-FFF2-40B4-BE49-F238E27FC236}">
                <a16:creationId xmlns:a16="http://schemas.microsoft.com/office/drawing/2014/main" id="{37D6F445-2A7F-4409-9453-B83E35D3C8D5}"/>
              </a:ext>
            </a:extLst>
          </p:cNvPr>
          <p:cNvSpPr/>
          <p:nvPr/>
        </p:nvSpPr>
        <p:spPr>
          <a:xfrm>
            <a:off x="2130552" y="2916464"/>
            <a:ext cx="447684" cy="249588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2"/>
              </a:solidFill>
            </a:endParaRPr>
          </a:p>
        </p:txBody>
      </p:sp>
      <p:sp>
        <p:nvSpPr>
          <p:cNvPr id="26" name="Arrow: Up 25">
            <a:extLst>
              <a:ext uri="{FF2B5EF4-FFF2-40B4-BE49-F238E27FC236}">
                <a16:creationId xmlns:a16="http://schemas.microsoft.com/office/drawing/2014/main" id="{F67854B7-901C-4A6D-BC49-6729CCEA90B1}"/>
              </a:ext>
            </a:extLst>
          </p:cNvPr>
          <p:cNvSpPr/>
          <p:nvPr/>
        </p:nvSpPr>
        <p:spPr>
          <a:xfrm>
            <a:off x="2148654" y="3774420"/>
            <a:ext cx="429582" cy="257240"/>
          </a:xfrm>
          <a:prstGeom prst="up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05274FC-8591-4CFC-928F-D5C9B84441E0}"/>
              </a:ext>
            </a:extLst>
          </p:cNvPr>
          <p:cNvSpPr txBox="1"/>
          <p:nvPr/>
        </p:nvSpPr>
        <p:spPr>
          <a:xfrm>
            <a:off x="55473" y="515432"/>
            <a:ext cx="400110" cy="2320105"/>
          </a:xfrm>
          <a:prstGeom prst="rect">
            <a:avLst/>
          </a:prstGeom>
          <a:solidFill>
            <a:schemeClr val="accent2"/>
          </a:solidFill>
        </p:spPr>
        <p:txBody>
          <a:bodyPr vert="vert270" wrap="square" rtlCol="0">
            <a:spAutoFit/>
          </a:bodyPr>
          <a:lstStyle/>
          <a:p>
            <a:pPr algn="ctr"/>
            <a:r>
              <a:rPr lang="en-GB" sz="1400" dirty="0"/>
              <a:t>Client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010013C-7C7B-45CF-BAE0-0743C2A301B0}"/>
              </a:ext>
            </a:extLst>
          </p:cNvPr>
          <p:cNvSpPr txBox="1"/>
          <p:nvPr/>
        </p:nvSpPr>
        <p:spPr>
          <a:xfrm>
            <a:off x="55473" y="4150395"/>
            <a:ext cx="400110" cy="232010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vert270" wrap="square" rtlCol="0">
            <a:spAutoFit/>
          </a:bodyPr>
          <a:lstStyle/>
          <a:p>
            <a:pPr algn="ctr"/>
            <a:r>
              <a:rPr lang="en-GB" sz="1400" dirty="0"/>
              <a:t>WE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F4A0985-9E9A-437F-B00F-50BE8B739D1C}"/>
              </a:ext>
            </a:extLst>
          </p:cNvPr>
          <p:cNvSpPr txBox="1"/>
          <p:nvPr/>
        </p:nvSpPr>
        <p:spPr>
          <a:xfrm>
            <a:off x="8874438" y="2419738"/>
            <a:ext cx="1733940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Post course feedback</a:t>
            </a:r>
            <a:endParaRPr lang="en-GB" sz="7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2865CDB-3AE0-4C72-9366-C031AD2CB1A6}"/>
              </a:ext>
            </a:extLst>
          </p:cNvPr>
          <p:cNvSpPr txBox="1"/>
          <p:nvPr/>
        </p:nvSpPr>
        <p:spPr>
          <a:xfrm>
            <a:off x="9006840" y="5425914"/>
            <a:ext cx="2462784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Annual review of incidents, policy and guidance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EFC4A00-C037-431C-ADCC-585F21E9F1E9}"/>
              </a:ext>
            </a:extLst>
          </p:cNvPr>
          <p:cNvSpPr txBox="1"/>
          <p:nvPr/>
        </p:nvSpPr>
        <p:spPr>
          <a:xfrm>
            <a:off x="4871791" y="2414001"/>
            <a:ext cx="2193315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SMT on-call or next of kin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ACCFEC3-4A0C-4E62-8DDD-0AA77CBA028F}"/>
              </a:ext>
            </a:extLst>
          </p:cNvPr>
          <p:cNvSpPr txBox="1"/>
          <p:nvPr/>
        </p:nvSpPr>
        <p:spPr>
          <a:xfrm>
            <a:off x="2500698" y="1866898"/>
            <a:ext cx="1597245" cy="43088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Individual booking </a:t>
            </a:r>
          </a:p>
          <a:p>
            <a:pPr algn="ctr"/>
            <a:r>
              <a:rPr lang="en-GB" sz="700" dirty="0"/>
              <a:t>Incl. Med form and NOK</a:t>
            </a:r>
          </a:p>
        </p:txBody>
      </p:sp>
      <p:sp>
        <p:nvSpPr>
          <p:cNvPr id="34" name="Thought Bubble: Cloud 33">
            <a:extLst>
              <a:ext uri="{FF2B5EF4-FFF2-40B4-BE49-F238E27FC236}">
                <a16:creationId xmlns:a16="http://schemas.microsoft.com/office/drawing/2014/main" id="{0441DCD0-7BBE-43B9-B933-294BE2A32029}"/>
              </a:ext>
            </a:extLst>
          </p:cNvPr>
          <p:cNvSpPr/>
          <p:nvPr/>
        </p:nvSpPr>
        <p:spPr>
          <a:xfrm>
            <a:off x="2404872" y="6461801"/>
            <a:ext cx="1344168" cy="369333"/>
          </a:xfrm>
          <a:prstGeom prst="cloudCallout">
            <a:avLst>
              <a:gd name="adj1" fmla="val -57568"/>
              <a:gd name="adj2" fmla="val -59783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" dirty="0"/>
              <a:t>Collect documentation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AAD23FF-A834-4CCE-A82E-A3EEB3957FBB}"/>
              </a:ext>
            </a:extLst>
          </p:cNvPr>
          <p:cNvSpPr txBox="1"/>
          <p:nvPr/>
        </p:nvSpPr>
        <p:spPr>
          <a:xfrm>
            <a:off x="9026466" y="6073786"/>
            <a:ext cx="2462784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Maintain </a:t>
            </a:r>
            <a:r>
              <a:rPr lang="en-GB" sz="1400"/>
              <a:t>trainer documents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3299463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105</Words>
  <Application>Microsoft Office PowerPoint</Application>
  <PresentationFormat>Widescreen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WE ops overview</vt:lpstr>
    </vt:vector>
  </TitlesOfParts>
  <Company>Rio Tinto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 ops overview</dc:title>
  <dc:creator>Harvey, Peter H. (D&amp;T)</dc:creator>
  <cp:lastModifiedBy>Harvey, Peter H. (D&amp;T)</cp:lastModifiedBy>
  <cp:revision>1</cp:revision>
  <dcterms:created xsi:type="dcterms:W3CDTF">2022-11-11T15:01:36Z</dcterms:created>
  <dcterms:modified xsi:type="dcterms:W3CDTF">2022-11-11T16:43:14Z</dcterms:modified>
</cp:coreProperties>
</file>